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E303-CB6E-4362-9AC3-1720CEA88E95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D382-522A-4422-BC2F-1849F932A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04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E303-CB6E-4362-9AC3-1720CEA88E95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D382-522A-4422-BC2F-1849F932A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E303-CB6E-4362-9AC3-1720CEA88E95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D382-522A-4422-BC2F-1849F932A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5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E303-CB6E-4362-9AC3-1720CEA88E95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D382-522A-4422-BC2F-1849F932A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62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E303-CB6E-4362-9AC3-1720CEA88E95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D382-522A-4422-BC2F-1849F932A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6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E303-CB6E-4362-9AC3-1720CEA88E95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D382-522A-4422-BC2F-1849F932A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2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E303-CB6E-4362-9AC3-1720CEA88E95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D382-522A-4422-BC2F-1849F932A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7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E303-CB6E-4362-9AC3-1720CEA88E95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D382-522A-4422-BC2F-1849F932A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4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E303-CB6E-4362-9AC3-1720CEA88E95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D382-522A-4422-BC2F-1849F932A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9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E303-CB6E-4362-9AC3-1720CEA88E95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D382-522A-4422-BC2F-1849F932A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10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E303-CB6E-4362-9AC3-1720CEA88E95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D382-522A-4422-BC2F-1849F932A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4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3E303-CB6E-4362-9AC3-1720CEA88E95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6D382-522A-4422-BC2F-1849F932A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2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98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71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1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Shoko Pic</dc:creator>
  <cp:lastModifiedBy>Shoko Pic</cp:lastModifiedBy>
  <cp:revision>2</cp:revision>
  <dcterms:created xsi:type="dcterms:W3CDTF">2016-07-29T14:27:20Z</dcterms:created>
  <dcterms:modified xsi:type="dcterms:W3CDTF">2016-07-29T14:37:48Z</dcterms:modified>
</cp:coreProperties>
</file>